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3" r:id="rId1"/>
  </p:sldMasterIdLst>
  <p:notesMasterIdLst>
    <p:notesMasterId r:id="rId16"/>
  </p:notesMasterIdLst>
  <p:sldIdLst>
    <p:sldId id="256" r:id="rId2"/>
    <p:sldId id="282" r:id="rId3"/>
    <p:sldId id="281" r:id="rId4"/>
    <p:sldId id="257" r:id="rId5"/>
    <p:sldId id="258" r:id="rId6"/>
    <p:sldId id="260" r:id="rId7"/>
    <p:sldId id="272" r:id="rId8"/>
    <p:sldId id="279" r:id="rId9"/>
    <p:sldId id="280" r:id="rId10"/>
    <p:sldId id="263" r:id="rId11"/>
    <p:sldId id="274" r:id="rId12"/>
    <p:sldId id="269" r:id="rId13"/>
    <p:sldId id="275" r:id="rId14"/>
    <p:sldId id="270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Economica" panose="020B0604020202020204" charset="0"/>
      <p:regular r:id="rId21"/>
      <p:bold r:id="rId22"/>
      <p:italic r:id="rId23"/>
      <p:boldItalic r:id="rId24"/>
    </p:embeddedFont>
    <p:embeddedFont>
      <p:font typeface="Franklin Gothic Book" panose="020B0503020102020204" pitchFamily="34" charset="0"/>
      <p:regular r:id="rId25"/>
      <p:italic r:id="rId26"/>
    </p:embeddedFont>
    <p:embeddedFont>
      <p:font typeface="Franklin Gothic Medium" panose="020B0603020102020204" pitchFamily="34" charset="0"/>
      <p:regular r:id="rId27"/>
      <p:italic r:id="rId28"/>
    </p:embeddedFont>
    <p:embeddedFont>
      <p:font typeface="Wingdings 2" panose="05020102010507070707" pitchFamily="18" charset="2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9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86D26B-27D9-4B2C-867C-1E753E93583D}" type="doc">
      <dgm:prSet loTypeId="urn:microsoft.com/office/officeart/2005/8/layout/char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06A9D7-B6DA-4EAB-A3D4-D276750D700F}">
      <dgm:prSet/>
      <dgm:spPr/>
      <dgm:t>
        <a:bodyPr/>
        <a:lstStyle/>
        <a:p>
          <a:r>
            <a:rPr lang="en-US" b="0" i="0" dirty="0"/>
            <a:t>Authentication API</a:t>
          </a:r>
          <a:endParaRPr lang="en-US" dirty="0"/>
        </a:p>
      </dgm:t>
    </dgm:pt>
    <dgm:pt modelId="{91BE6872-51BA-46EF-91A3-932B04F014CA}" type="parTrans" cxnId="{C8AAB1BE-FE00-44F1-9F18-783448456D20}">
      <dgm:prSet/>
      <dgm:spPr/>
      <dgm:t>
        <a:bodyPr/>
        <a:lstStyle/>
        <a:p>
          <a:endParaRPr lang="en-US"/>
        </a:p>
      </dgm:t>
    </dgm:pt>
    <dgm:pt modelId="{363B32DC-7CFA-4DAC-85BC-D40D92572E48}" type="sibTrans" cxnId="{C8AAB1BE-FE00-44F1-9F18-783448456D20}">
      <dgm:prSet/>
      <dgm:spPr/>
      <dgm:t>
        <a:bodyPr/>
        <a:lstStyle/>
        <a:p>
          <a:endParaRPr lang="en-US"/>
        </a:p>
      </dgm:t>
    </dgm:pt>
    <dgm:pt modelId="{58B5AAC8-71A0-4087-9753-2A31B68142BD}">
      <dgm:prSet/>
      <dgm:spPr/>
      <dgm:t>
        <a:bodyPr/>
        <a:lstStyle/>
        <a:p>
          <a:r>
            <a:rPr lang="en-US" b="0" i="0" dirty="0"/>
            <a:t>Wishlist API</a:t>
          </a:r>
          <a:endParaRPr lang="en-US" dirty="0"/>
        </a:p>
      </dgm:t>
    </dgm:pt>
    <dgm:pt modelId="{1213AAF2-43E5-466E-A460-A5E19FCFF019}" type="parTrans" cxnId="{CB645E33-54E9-4482-8EBD-BE9E58781C16}">
      <dgm:prSet/>
      <dgm:spPr/>
      <dgm:t>
        <a:bodyPr/>
        <a:lstStyle/>
        <a:p>
          <a:endParaRPr lang="en-US"/>
        </a:p>
      </dgm:t>
    </dgm:pt>
    <dgm:pt modelId="{3F3BAD83-85EA-4086-AFAA-4334BEAE0B46}" type="sibTrans" cxnId="{CB645E33-54E9-4482-8EBD-BE9E58781C16}">
      <dgm:prSet/>
      <dgm:spPr/>
      <dgm:t>
        <a:bodyPr/>
        <a:lstStyle/>
        <a:p>
          <a:endParaRPr lang="en-US"/>
        </a:p>
      </dgm:t>
    </dgm:pt>
    <dgm:pt modelId="{833040AF-FB9F-4DB4-88AB-3B944F9014FA}">
      <dgm:prSet/>
      <dgm:spPr/>
      <dgm:t>
        <a:bodyPr/>
        <a:lstStyle/>
        <a:p>
          <a:r>
            <a:rPr lang="en-US" b="0" i="0" dirty="0"/>
            <a:t>External API</a:t>
          </a:r>
          <a:endParaRPr lang="en-US" dirty="0"/>
        </a:p>
      </dgm:t>
    </dgm:pt>
    <dgm:pt modelId="{F945D83A-BFEA-45D3-AD64-D35C39FDD8BA}" type="parTrans" cxnId="{AEFED1E0-4C7F-4906-B191-8EDD82B7FA04}">
      <dgm:prSet/>
      <dgm:spPr/>
      <dgm:t>
        <a:bodyPr/>
        <a:lstStyle/>
        <a:p>
          <a:endParaRPr lang="en-IN"/>
        </a:p>
      </dgm:t>
    </dgm:pt>
    <dgm:pt modelId="{C395B2A8-ACC7-49EC-8DE1-C986C1C28E07}" type="sibTrans" cxnId="{AEFED1E0-4C7F-4906-B191-8EDD82B7FA04}">
      <dgm:prSet/>
      <dgm:spPr/>
      <dgm:t>
        <a:bodyPr/>
        <a:lstStyle/>
        <a:p>
          <a:endParaRPr lang="en-IN"/>
        </a:p>
      </dgm:t>
    </dgm:pt>
    <dgm:pt modelId="{4CABEAEE-5072-4417-9263-967CCF8F0E3D}">
      <dgm:prSet/>
      <dgm:spPr/>
      <dgm:t>
        <a:bodyPr/>
        <a:lstStyle/>
        <a:p>
          <a:r>
            <a:rPr lang="en-US" dirty="0"/>
            <a:t>API Gateway</a:t>
          </a:r>
        </a:p>
      </dgm:t>
    </dgm:pt>
    <dgm:pt modelId="{9B6E6F8F-3319-4500-9C08-BAE1023BC4B8}" type="parTrans" cxnId="{8B317377-AE0B-4813-8F8D-2BE0E7D7AB5D}">
      <dgm:prSet/>
      <dgm:spPr/>
      <dgm:t>
        <a:bodyPr/>
        <a:lstStyle/>
        <a:p>
          <a:endParaRPr lang="en-IN"/>
        </a:p>
      </dgm:t>
    </dgm:pt>
    <dgm:pt modelId="{B6DF01A7-7F66-4421-B6FF-B6737676F5E1}" type="sibTrans" cxnId="{8B317377-AE0B-4813-8F8D-2BE0E7D7AB5D}">
      <dgm:prSet/>
      <dgm:spPr/>
      <dgm:t>
        <a:bodyPr/>
        <a:lstStyle/>
        <a:p>
          <a:endParaRPr lang="en-IN"/>
        </a:p>
      </dgm:t>
    </dgm:pt>
    <dgm:pt modelId="{638129D5-9AC0-4EF3-BBB8-7911CFCC8377}">
      <dgm:prSet/>
      <dgm:spPr/>
      <dgm:t>
        <a:bodyPr/>
        <a:lstStyle/>
        <a:p>
          <a:r>
            <a:rPr lang="en-US" dirty="0"/>
            <a:t>Discovery service</a:t>
          </a:r>
        </a:p>
      </dgm:t>
    </dgm:pt>
    <dgm:pt modelId="{CC85F4FC-2567-4976-8C09-1896037C4677}" type="parTrans" cxnId="{0612585C-9230-4AD8-A8CF-6DD5282EB3DF}">
      <dgm:prSet/>
      <dgm:spPr/>
      <dgm:t>
        <a:bodyPr/>
        <a:lstStyle/>
        <a:p>
          <a:endParaRPr lang="en-IN"/>
        </a:p>
      </dgm:t>
    </dgm:pt>
    <dgm:pt modelId="{ECD48228-D45F-48C9-8F44-51A2060E8323}" type="sibTrans" cxnId="{0612585C-9230-4AD8-A8CF-6DD5282EB3DF}">
      <dgm:prSet/>
      <dgm:spPr/>
      <dgm:t>
        <a:bodyPr/>
        <a:lstStyle/>
        <a:p>
          <a:endParaRPr lang="en-IN"/>
        </a:p>
      </dgm:t>
    </dgm:pt>
    <dgm:pt modelId="{0B8FF1B3-AD35-478C-8CDD-AA01A94A9F07}" type="pres">
      <dgm:prSet presAssocID="{0F86D26B-27D9-4B2C-867C-1E753E93583D}" presName="compositeShape" presStyleCnt="0">
        <dgm:presLayoutVars>
          <dgm:chMax val="7"/>
          <dgm:dir/>
          <dgm:resizeHandles val="exact"/>
        </dgm:presLayoutVars>
      </dgm:prSet>
      <dgm:spPr/>
    </dgm:pt>
    <dgm:pt modelId="{47F5224F-E467-4E8E-84CB-4B26676B6CF5}" type="pres">
      <dgm:prSet presAssocID="{0F86D26B-27D9-4B2C-867C-1E753E93583D}" presName="wedge1" presStyleLbl="node1" presStyleIdx="0" presStyleCnt="5" custLinFactNeighborX="-3973" custLinFactNeighborY="5102"/>
      <dgm:spPr/>
    </dgm:pt>
    <dgm:pt modelId="{1B5466DE-6716-41CF-B0A2-E3612F21D8C4}" type="pres">
      <dgm:prSet presAssocID="{0F86D26B-27D9-4B2C-867C-1E753E93583D}" presName="wedge1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F4E1F280-72E2-46D9-9FDE-77B54D23EA5C}" type="pres">
      <dgm:prSet presAssocID="{0F86D26B-27D9-4B2C-867C-1E753E93583D}" presName="wedge2" presStyleLbl="node1" presStyleIdx="1" presStyleCnt="5" custLinFactNeighborX="588"/>
      <dgm:spPr/>
    </dgm:pt>
    <dgm:pt modelId="{D782543A-4E35-4DB2-BA49-52229F15B566}" type="pres">
      <dgm:prSet presAssocID="{0F86D26B-27D9-4B2C-867C-1E753E93583D}" presName="wedge2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585382F-9D71-4550-861A-7CC0BE490CF5}" type="pres">
      <dgm:prSet presAssocID="{0F86D26B-27D9-4B2C-867C-1E753E93583D}" presName="wedge3" presStyleLbl="node1" presStyleIdx="2" presStyleCnt="5" custAng="0"/>
      <dgm:spPr/>
    </dgm:pt>
    <dgm:pt modelId="{1B98DBA5-3B28-48EE-92CE-F0AF6C117A2F}" type="pres">
      <dgm:prSet presAssocID="{0F86D26B-27D9-4B2C-867C-1E753E93583D}" presName="wedge3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99E02EBD-16A3-4002-BDB6-EF2B6540CEA1}" type="pres">
      <dgm:prSet presAssocID="{0F86D26B-27D9-4B2C-867C-1E753E93583D}" presName="wedge4" presStyleLbl="node1" presStyleIdx="3" presStyleCnt="5"/>
      <dgm:spPr/>
    </dgm:pt>
    <dgm:pt modelId="{8E000851-8EBB-4B14-950A-D76FDC67C00B}" type="pres">
      <dgm:prSet presAssocID="{0F86D26B-27D9-4B2C-867C-1E753E93583D}" presName="wedge4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F00123FD-C62A-44C2-A939-7B191A8E4587}" type="pres">
      <dgm:prSet presAssocID="{0F86D26B-27D9-4B2C-867C-1E753E93583D}" presName="wedge5" presStyleLbl="node1" presStyleIdx="4" presStyleCnt="5"/>
      <dgm:spPr/>
    </dgm:pt>
    <dgm:pt modelId="{64785A9A-15C5-4ACE-9606-F50C3E3D1E48}" type="pres">
      <dgm:prSet presAssocID="{0F86D26B-27D9-4B2C-867C-1E753E93583D}" presName="wedge5Tx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3E11E80B-5EF4-436B-98A6-32EAA1F4B2AD}" type="presOf" srcId="{638129D5-9AC0-4EF3-BBB8-7911CFCC8377}" destId="{64785A9A-15C5-4ACE-9606-F50C3E3D1E48}" srcOrd="1" destOrd="0" presId="urn:microsoft.com/office/officeart/2005/8/layout/chart3"/>
    <dgm:cxn modelId="{CB645E33-54E9-4482-8EBD-BE9E58781C16}" srcId="{0F86D26B-27D9-4B2C-867C-1E753E93583D}" destId="{58B5AAC8-71A0-4087-9753-2A31B68142BD}" srcOrd="1" destOrd="0" parTransId="{1213AAF2-43E5-466E-A460-A5E19FCFF019}" sibTransId="{3F3BAD83-85EA-4086-AFAA-4334BEAE0B46}"/>
    <dgm:cxn modelId="{745C5333-A406-4E0D-96E9-D1E55A5F1568}" type="presOf" srcId="{0F86D26B-27D9-4B2C-867C-1E753E93583D}" destId="{0B8FF1B3-AD35-478C-8CDD-AA01A94A9F07}" srcOrd="0" destOrd="0" presId="urn:microsoft.com/office/officeart/2005/8/layout/chart3"/>
    <dgm:cxn modelId="{0612585C-9230-4AD8-A8CF-6DD5282EB3DF}" srcId="{0F86D26B-27D9-4B2C-867C-1E753E93583D}" destId="{638129D5-9AC0-4EF3-BBB8-7911CFCC8377}" srcOrd="4" destOrd="0" parTransId="{CC85F4FC-2567-4976-8C09-1896037C4677}" sibTransId="{ECD48228-D45F-48C9-8F44-51A2060E8323}"/>
    <dgm:cxn modelId="{1BEBD562-B103-473B-913A-618B4335AF2D}" type="presOf" srcId="{638129D5-9AC0-4EF3-BBB8-7911CFCC8377}" destId="{F00123FD-C62A-44C2-A939-7B191A8E4587}" srcOrd="0" destOrd="0" presId="urn:microsoft.com/office/officeart/2005/8/layout/chart3"/>
    <dgm:cxn modelId="{9F650350-D025-422F-910E-DB453534E63F}" type="presOf" srcId="{833040AF-FB9F-4DB4-88AB-3B944F9014FA}" destId="{9585382F-9D71-4550-861A-7CC0BE490CF5}" srcOrd="0" destOrd="0" presId="urn:microsoft.com/office/officeart/2005/8/layout/chart3"/>
    <dgm:cxn modelId="{0EAC3574-ACA4-4D7A-8D6D-9FDE44C1690E}" type="presOf" srcId="{833040AF-FB9F-4DB4-88AB-3B944F9014FA}" destId="{1B98DBA5-3B28-48EE-92CE-F0AF6C117A2F}" srcOrd="1" destOrd="0" presId="urn:microsoft.com/office/officeart/2005/8/layout/chart3"/>
    <dgm:cxn modelId="{8B317377-AE0B-4813-8F8D-2BE0E7D7AB5D}" srcId="{0F86D26B-27D9-4B2C-867C-1E753E93583D}" destId="{4CABEAEE-5072-4417-9263-967CCF8F0E3D}" srcOrd="3" destOrd="0" parTransId="{9B6E6F8F-3319-4500-9C08-BAE1023BC4B8}" sibTransId="{B6DF01A7-7F66-4421-B6FF-B6737676F5E1}"/>
    <dgm:cxn modelId="{574B9082-57A8-4D35-99C3-2EE2673A4345}" type="presOf" srcId="{FB06A9D7-B6DA-4EAB-A3D4-D276750D700F}" destId="{47F5224F-E467-4E8E-84CB-4B26676B6CF5}" srcOrd="0" destOrd="0" presId="urn:microsoft.com/office/officeart/2005/8/layout/chart3"/>
    <dgm:cxn modelId="{EB92C685-4E84-45F5-B5AD-FF7CA4AE37D4}" type="presOf" srcId="{58B5AAC8-71A0-4087-9753-2A31B68142BD}" destId="{D782543A-4E35-4DB2-BA49-52229F15B566}" srcOrd="1" destOrd="0" presId="urn:microsoft.com/office/officeart/2005/8/layout/chart3"/>
    <dgm:cxn modelId="{DEB46A9B-32FC-4204-A1D1-BD67FCBBAA75}" type="presOf" srcId="{FB06A9D7-B6DA-4EAB-A3D4-D276750D700F}" destId="{1B5466DE-6716-41CF-B0A2-E3612F21D8C4}" srcOrd="1" destOrd="0" presId="urn:microsoft.com/office/officeart/2005/8/layout/chart3"/>
    <dgm:cxn modelId="{D4CFBEA6-27CA-4AD1-AE38-08F485F92FCC}" type="presOf" srcId="{4CABEAEE-5072-4417-9263-967CCF8F0E3D}" destId="{8E000851-8EBB-4B14-950A-D76FDC67C00B}" srcOrd="1" destOrd="0" presId="urn:microsoft.com/office/officeart/2005/8/layout/chart3"/>
    <dgm:cxn modelId="{E42630B0-7936-47C6-842B-0BF57B4C5FA5}" type="presOf" srcId="{58B5AAC8-71A0-4087-9753-2A31B68142BD}" destId="{F4E1F280-72E2-46D9-9FDE-77B54D23EA5C}" srcOrd="0" destOrd="0" presId="urn:microsoft.com/office/officeart/2005/8/layout/chart3"/>
    <dgm:cxn modelId="{C8AAB1BE-FE00-44F1-9F18-783448456D20}" srcId="{0F86D26B-27D9-4B2C-867C-1E753E93583D}" destId="{FB06A9D7-B6DA-4EAB-A3D4-D276750D700F}" srcOrd="0" destOrd="0" parTransId="{91BE6872-51BA-46EF-91A3-932B04F014CA}" sibTransId="{363B32DC-7CFA-4DAC-85BC-D40D92572E48}"/>
    <dgm:cxn modelId="{AEFED1E0-4C7F-4906-B191-8EDD82B7FA04}" srcId="{0F86D26B-27D9-4B2C-867C-1E753E93583D}" destId="{833040AF-FB9F-4DB4-88AB-3B944F9014FA}" srcOrd="2" destOrd="0" parTransId="{F945D83A-BFEA-45D3-AD64-D35C39FDD8BA}" sibTransId="{C395B2A8-ACC7-49EC-8DE1-C986C1C28E07}"/>
    <dgm:cxn modelId="{2E385BE9-EB95-4987-BD7C-72943EC2A2D8}" type="presOf" srcId="{4CABEAEE-5072-4417-9263-967CCF8F0E3D}" destId="{99E02EBD-16A3-4002-BDB6-EF2B6540CEA1}" srcOrd="0" destOrd="0" presId="urn:microsoft.com/office/officeart/2005/8/layout/chart3"/>
    <dgm:cxn modelId="{A506667C-2300-4D78-8F41-11CF67A65513}" type="presParOf" srcId="{0B8FF1B3-AD35-478C-8CDD-AA01A94A9F07}" destId="{47F5224F-E467-4E8E-84CB-4B26676B6CF5}" srcOrd="0" destOrd="0" presId="urn:microsoft.com/office/officeart/2005/8/layout/chart3"/>
    <dgm:cxn modelId="{9A003551-AFA2-40DA-B1BB-370FA930B883}" type="presParOf" srcId="{0B8FF1B3-AD35-478C-8CDD-AA01A94A9F07}" destId="{1B5466DE-6716-41CF-B0A2-E3612F21D8C4}" srcOrd="1" destOrd="0" presId="urn:microsoft.com/office/officeart/2005/8/layout/chart3"/>
    <dgm:cxn modelId="{367951E8-834C-4915-9C01-B96B8D57665E}" type="presParOf" srcId="{0B8FF1B3-AD35-478C-8CDD-AA01A94A9F07}" destId="{F4E1F280-72E2-46D9-9FDE-77B54D23EA5C}" srcOrd="2" destOrd="0" presId="urn:microsoft.com/office/officeart/2005/8/layout/chart3"/>
    <dgm:cxn modelId="{1526D318-E032-46F3-9AEF-C392A4581533}" type="presParOf" srcId="{0B8FF1B3-AD35-478C-8CDD-AA01A94A9F07}" destId="{D782543A-4E35-4DB2-BA49-52229F15B566}" srcOrd="3" destOrd="0" presId="urn:microsoft.com/office/officeart/2005/8/layout/chart3"/>
    <dgm:cxn modelId="{6959D961-AC69-415C-8A2B-459A6FBC4636}" type="presParOf" srcId="{0B8FF1B3-AD35-478C-8CDD-AA01A94A9F07}" destId="{9585382F-9D71-4550-861A-7CC0BE490CF5}" srcOrd="4" destOrd="0" presId="urn:microsoft.com/office/officeart/2005/8/layout/chart3"/>
    <dgm:cxn modelId="{091E9582-CA45-4F35-A298-4CA0397C63EA}" type="presParOf" srcId="{0B8FF1B3-AD35-478C-8CDD-AA01A94A9F07}" destId="{1B98DBA5-3B28-48EE-92CE-F0AF6C117A2F}" srcOrd="5" destOrd="0" presId="urn:microsoft.com/office/officeart/2005/8/layout/chart3"/>
    <dgm:cxn modelId="{47478786-68BD-4960-9054-50F9AB81A3C7}" type="presParOf" srcId="{0B8FF1B3-AD35-478C-8CDD-AA01A94A9F07}" destId="{99E02EBD-16A3-4002-BDB6-EF2B6540CEA1}" srcOrd="6" destOrd="0" presId="urn:microsoft.com/office/officeart/2005/8/layout/chart3"/>
    <dgm:cxn modelId="{6139C29C-8227-42CD-96D6-EB427041C1D5}" type="presParOf" srcId="{0B8FF1B3-AD35-478C-8CDD-AA01A94A9F07}" destId="{8E000851-8EBB-4B14-950A-D76FDC67C00B}" srcOrd="7" destOrd="0" presId="urn:microsoft.com/office/officeart/2005/8/layout/chart3"/>
    <dgm:cxn modelId="{94542645-58E1-44ED-92ED-A7C350036613}" type="presParOf" srcId="{0B8FF1B3-AD35-478C-8CDD-AA01A94A9F07}" destId="{F00123FD-C62A-44C2-A939-7B191A8E4587}" srcOrd="8" destOrd="0" presId="urn:microsoft.com/office/officeart/2005/8/layout/chart3"/>
    <dgm:cxn modelId="{29F02053-6CC0-4608-8A6A-822969B98C54}" type="presParOf" srcId="{0B8FF1B3-AD35-478C-8CDD-AA01A94A9F07}" destId="{64785A9A-15C5-4ACE-9606-F50C3E3D1E48}" srcOrd="9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5224F-E467-4E8E-84CB-4B26676B6CF5}">
      <dsp:nvSpPr>
        <dsp:cNvPr id="0" name=""/>
        <dsp:cNvSpPr/>
      </dsp:nvSpPr>
      <dsp:spPr>
        <a:xfrm>
          <a:off x="541115" y="408132"/>
          <a:ext cx="3341217" cy="3341217"/>
        </a:xfrm>
        <a:prstGeom prst="pie">
          <a:avLst>
            <a:gd name="adj1" fmla="val 16200000"/>
            <a:gd name="adj2" fmla="val 205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Authentication API</a:t>
          </a:r>
          <a:endParaRPr lang="en-US" sz="1400" kern="1200" dirty="0"/>
        </a:p>
      </dsp:txBody>
      <dsp:txXfrm>
        <a:off x="2253887" y="907326"/>
        <a:ext cx="1133627" cy="775639"/>
      </dsp:txXfrm>
    </dsp:sp>
    <dsp:sp modelId="{F4E1F280-72E2-46D9-9FDE-77B54D23EA5C}">
      <dsp:nvSpPr>
        <dsp:cNvPr id="0" name=""/>
        <dsp:cNvSpPr/>
      </dsp:nvSpPr>
      <dsp:spPr>
        <a:xfrm>
          <a:off x="576566" y="398758"/>
          <a:ext cx="3341217" cy="3341217"/>
        </a:xfrm>
        <a:prstGeom prst="pie">
          <a:avLst>
            <a:gd name="adj1" fmla="val 20520000"/>
            <a:gd name="adj2" fmla="val 32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Wishlist API</a:t>
          </a:r>
          <a:endParaRPr lang="en-US" sz="1400" kern="1200" dirty="0"/>
        </a:p>
      </dsp:txBody>
      <dsp:txXfrm>
        <a:off x="2760290" y="1910261"/>
        <a:ext cx="994410" cy="839282"/>
      </dsp:txXfrm>
    </dsp:sp>
    <dsp:sp modelId="{9585382F-9D71-4550-861A-7CC0BE490CF5}">
      <dsp:nvSpPr>
        <dsp:cNvPr id="0" name=""/>
        <dsp:cNvSpPr/>
      </dsp:nvSpPr>
      <dsp:spPr>
        <a:xfrm>
          <a:off x="556919" y="398758"/>
          <a:ext cx="3341217" cy="3341217"/>
        </a:xfrm>
        <a:prstGeom prst="pie">
          <a:avLst>
            <a:gd name="adj1" fmla="val 3240000"/>
            <a:gd name="adj2" fmla="val 756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External API</a:t>
          </a:r>
          <a:endParaRPr lang="en-US" sz="1400" kern="1200" dirty="0"/>
        </a:p>
      </dsp:txBody>
      <dsp:txXfrm>
        <a:off x="1630882" y="2904671"/>
        <a:ext cx="1193292" cy="715975"/>
      </dsp:txXfrm>
    </dsp:sp>
    <dsp:sp modelId="{99E02EBD-16A3-4002-BDB6-EF2B6540CEA1}">
      <dsp:nvSpPr>
        <dsp:cNvPr id="0" name=""/>
        <dsp:cNvSpPr/>
      </dsp:nvSpPr>
      <dsp:spPr>
        <a:xfrm>
          <a:off x="556919" y="398758"/>
          <a:ext cx="3341217" cy="3341217"/>
        </a:xfrm>
        <a:prstGeom prst="pie">
          <a:avLst>
            <a:gd name="adj1" fmla="val 7560000"/>
            <a:gd name="adj2" fmla="val 1188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API Gateway</a:t>
          </a:r>
        </a:p>
      </dsp:txBody>
      <dsp:txXfrm>
        <a:off x="716025" y="1910261"/>
        <a:ext cx="994410" cy="839282"/>
      </dsp:txXfrm>
    </dsp:sp>
    <dsp:sp modelId="{F00123FD-C62A-44C2-A939-7B191A8E4587}">
      <dsp:nvSpPr>
        <dsp:cNvPr id="0" name=""/>
        <dsp:cNvSpPr/>
      </dsp:nvSpPr>
      <dsp:spPr>
        <a:xfrm>
          <a:off x="556919" y="398758"/>
          <a:ext cx="3341217" cy="3341217"/>
        </a:xfrm>
        <a:prstGeom prst="pie">
          <a:avLst>
            <a:gd name="adj1" fmla="val 1188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Discovery service</a:t>
          </a:r>
        </a:p>
      </dsp:txBody>
      <dsp:txXfrm>
        <a:off x="1044180" y="907896"/>
        <a:ext cx="1133627" cy="7756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93371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2900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d9c67055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d9c67055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4883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145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9359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d9c67055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d9c67055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3306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4012427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3640059"/>
            <a:ext cx="8458200" cy="916781"/>
          </a:xfrm>
        </p:spPr>
        <p:txBody>
          <a:bodyPr anchor="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2914650"/>
            <a:ext cx="8458200" cy="6858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4855464"/>
            <a:ext cx="758952" cy="185166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11957"/>
            <a:ext cx="1828800" cy="4388644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1957"/>
            <a:ext cx="6248400" cy="438864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3881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 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66123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050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 title and description 1 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6135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022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57150"/>
            <a:ext cx="2895600" cy="21669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4855464"/>
            <a:ext cx="758952" cy="185166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2583677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257300"/>
            <a:ext cx="8458200" cy="9144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210314"/>
            <a:ext cx="8686800" cy="888619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342900"/>
            <a:ext cx="8686800" cy="630936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200150"/>
            <a:ext cx="4191000" cy="3543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343400" cy="3543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4057650"/>
            <a:ext cx="8610600" cy="661988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500062"/>
            <a:ext cx="4290556" cy="47982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6" y="500062"/>
            <a:ext cx="4292241" cy="47982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987028"/>
            <a:ext cx="4290556" cy="29563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987028"/>
            <a:ext cx="4288536" cy="29563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4857750"/>
            <a:ext cx="762000" cy="185166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4514850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342900"/>
            <a:ext cx="8686800" cy="630936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4386838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4114800"/>
            <a:ext cx="8458200" cy="390525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1" y="457200"/>
            <a:ext cx="3008313" cy="360045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457200"/>
            <a:ext cx="5340350" cy="36004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462476"/>
            <a:ext cx="5029200" cy="27432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3745320"/>
            <a:ext cx="5867400" cy="391716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4149913"/>
            <a:ext cx="5867400" cy="576263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788174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165622"/>
            <a:ext cx="8686800" cy="339447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57150"/>
            <a:ext cx="2514600" cy="216694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C409E510-606F-4A84-BC5F-D1576A691E20}" type="datetimeFigureOut">
              <a:rPr lang="en-IN" smtClean="0"/>
              <a:t>26-08-2022</a:t>
            </a:fld>
            <a:endParaRPr lang="en-IN" dirty="0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57150"/>
            <a:ext cx="3352800" cy="216694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4857751"/>
            <a:ext cx="762000" cy="183356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342900"/>
            <a:ext cx="8686800" cy="62865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788174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793490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hyperlink" Target="https://ugeek.github.io/blog/post/2020-05-27-copiar-directorios-o-archivos-de-un-docker-a-local-o-viceversa.html" TargetMode="External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8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2099199" y="229019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Job Hunt App</a:t>
            </a:r>
            <a:endParaRPr dirty="0"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-1092630" y="2224007"/>
            <a:ext cx="10027404" cy="26037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     	   	      </a:t>
            </a:r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96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                                -------------------------                                  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Guided By,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Tarun Kumar                                   </a:t>
            </a:r>
            <a:endParaRPr sz="2000" b="1" dirty="0">
              <a:highlight>
                <a:srgbClr val="FFFFFF"/>
              </a:highlight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dirty="0"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3814732"/>
              </p:ext>
            </p:extLst>
          </p:nvPr>
        </p:nvGraphicFramePr>
        <p:xfrm>
          <a:off x="5402839" y="2948895"/>
          <a:ext cx="3128765" cy="2301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75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1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Group </a:t>
                      </a: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Members: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Viji C</a:t>
                      </a:r>
                    </a:p>
                    <a:p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Murugan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</a:t>
                      </a:r>
                    </a:p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Vaibhav Singh Chauhan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200" y="-15498"/>
            <a:ext cx="4360300" cy="474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0C187D-4C2A-42D7-B659-3021C6B125D0}"/>
              </a:ext>
            </a:extLst>
          </p:cNvPr>
          <p:cNvCxnSpPr/>
          <p:nvPr/>
        </p:nvCxnSpPr>
        <p:spPr>
          <a:xfrm>
            <a:off x="3611880" y="2956560"/>
            <a:ext cx="0" cy="4114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C8C88A4C-E5F8-4513-802A-1C575399E123}"/>
              </a:ext>
            </a:extLst>
          </p:cNvPr>
          <p:cNvSpPr/>
          <p:nvPr/>
        </p:nvSpPr>
        <p:spPr>
          <a:xfrm>
            <a:off x="3230880" y="3368040"/>
            <a:ext cx="769616" cy="32766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Recommends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D9610A-C903-4AC8-AE2A-E1A1697060DD}"/>
              </a:ext>
            </a:extLst>
          </p:cNvPr>
          <p:cNvSpPr/>
          <p:nvPr/>
        </p:nvSpPr>
        <p:spPr>
          <a:xfrm>
            <a:off x="2834640" y="4046220"/>
            <a:ext cx="510540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Search Books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7E9316-A093-467F-8CE0-E85D1126C629}"/>
              </a:ext>
            </a:extLst>
          </p:cNvPr>
          <p:cNvSpPr/>
          <p:nvPr/>
        </p:nvSpPr>
        <p:spPr>
          <a:xfrm>
            <a:off x="685567" y="1071192"/>
            <a:ext cx="6427715" cy="3816000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3B6040A-9B27-4D36-B3BA-28E5C3ED610F}"/>
              </a:ext>
            </a:extLst>
          </p:cNvPr>
          <p:cNvCxnSpPr>
            <a:cxnSpLocks/>
          </p:cNvCxnSpPr>
          <p:nvPr/>
        </p:nvCxnSpPr>
        <p:spPr>
          <a:xfrm>
            <a:off x="2366458" y="1684451"/>
            <a:ext cx="1174984" cy="1100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E94CC04-5C2D-42DD-8750-75578D19D3A1}"/>
              </a:ext>
            </a:extLst>
          </p:cNvPr>
          <p:cNvSpPr/>
          <p:nvPr/>
        </p:nvSpPr>
        <p:spPr>
          <a:xfrm>
            <a:off x="1855549" y="1935287"/>
            <a:ext cx="1074560" cy="4202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F17976-52C0-4520-885B-2B5EC13CDB0D}"/>
              </a:ext>
            </a:extLst>
          </p:cNvPr>
          <p:cNvSpPr/>
          <p:nvPr/>
        </p:nvSpPr>
        <p:spPr>
          <a:xfrm>
            <a:off x="3049721" y="1918706"/>
            <a:ext cx="1005840" cy="4368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Register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BED4FF-8DFC-4A35-8285-508B27B6BAAC}"/>
              </a:ext>
            </a:extLst>
          </p:cNvPr>
          <p:cNvCxnSpPr/>
          <p:nvPr/>
        </p:nvCxnSpPr>
        <p:spPr>
          <a:xfrm>
            <a:off x="2362648" y="169545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7732A7C-E263-4E88-9186-8F86F8EA6034}"/>
              </a:ext>
            </a:extLst>
          </p:cNvPr>
          <p:cNvCxnSpPr/>
          <p:nvPr/>
        </p:nvCxnSpPr>
        <p:spPr>
          <a:xfrm>
            <a:off x="3552641" y="1722119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80C5188-85B2-4CC1-AA66-C426A0FF82CB}"/>
              </a:ext>
            </a:extLst>
          </p:cNvPr>
          <p:cNvCxnSpPr>
            <a:cxnSpLocks/>
          </p:cNvCxnSpPr>
          <p:nvPr/>
        </p:nvCxnSpPr>
        <p:spPr>
          <a:xfrm>
            <a:off x="2720344" y="807720"/>
            <a:ext cx="6793" cy="8592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8D73667-E027-4E8E-A961-036B5F30D5E5}"/>
              </a:ext>
            </a:extLst>
          </p:cNvPr>
          <p:cNvCxnSpPr/>
          <p:nvPr/>
        </p:nvCxnSpPr>
        <p:spPr>
          <a:xfrm flipH="1">
            <a:off x="2930113" y="2174582"/>
            <a:ext cx="1598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C918FCF-8A46-45DE-9079-59E3F816D1B8}"/>
              </a:ext>
            </a:extLst>
          </p:cNvPr>
          <p:cNvCxnSpPr/>
          <p:nvPr/>
        </p:nvCxnSpPr>
        <p:spPr>
          <a:xfrm>
            <a:off x="2370268" y="2355524"/>
            <a:ext cx="0" cy="718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7EA14FA-B082-42EB-AE1C-BFD08685DD8E}"/>
              </a:ext>
            </a:extLst>
          </p:cNvPr>
          <p:cNvCxnSpPr>
            <a:cxnSpLocks/>
          </p:cNvCxnSpPr>
          <p:nvPr/>
        </p:nvCxnSpPr>
        <p:spPr>
          <a:xfrm>
            <a:off x="1445335" y="3088795"/>
            <a:ext cx="5110322" cy="1184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26B2BF7-885B-4CA2-8B73-BBEAABF8028F}"/>
              </a:ext>
            </a:extLst>
          </p:cNvPr>
          <p:cNvSpPr/>
          <p:nvPr/>
        </p:nvSpPr>
        <p:spPr>
          <a:xfrm>
            <a:off x="1587771" y="3310199"/>
            <a:ext cx="1267065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Wishlist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9BFDC84-7CDB-41C8-84EB-E28C6FE4A7E4}"/>
              </a:ext>
            </a:extLst>
          </p:cNvPr>
          <p:cNvSpPr/>
          <p:nvPr/>
        </p:nvSpPr>
        <p:spPr>
          <a:xfrm>
            <a:off x="4757548" y="3323908"/>
            <a:ext cx="1599263" cy="3944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E8B410F-7C33-4997-962F-99C058833EF8}"/>
              </a:ext>
            </a:extLst>
          </p:cNvPr>
          <p:cNvSpPr/>
          <p:nvPr/>
        </p:nvSpPr>
        <p:spPr>
          <a:xfrm>
            <a:off x="1092346" y="400363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View Favorites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B573806-729B-499B-8545-2BCC9073FA12}"/>
              </a:ext>
            </a:extLst>
          </p:cNvPr>
          <p:cNvSpPr/>
          <p:nvPr/>
        </p:nvSpPr>
        <p:spPr>
          <a:xfrm>
            <a:off x="2260496" y="3993264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Delete Favorites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21DC25F-2478-4DFF-B982-1EEE19307FA8}"/>
              </a:ext>
            </a:extLst>
          </p:cNvPr>
          <p:cNvSpPr/>
          <p:nvPr/>
        </p:nvSpPr>
        <p:spPr>
          <a:xfrm>
            <a:off x="5838476" y="400232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Change password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E8CBE6B5-E22E-4746-8B10-03B7EC8A82D8}"/>
              </a:ext>
            </a:extLst>
          </p:cNvPr>
          <p:cNvSpPr/>
          <p:nvPr/>
        </p:nvSpPr>
        <p:spPr>
          <a:xfrm>
            <a:off x="4670326" y="4002729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Edit account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CDB3932-B703-4C9D-B9BB-068FE32ADCDB}"/>
              </a:ext>
            </a:extLst>
          </p:cNvPr>
          <p:cNvCxnSpPr>
            <a:cxnSpLocks/>
          </p:cNvCxnSpPr>
          <p:nvPr/>
        </p:nvCxnSpPr>
        <p:spPr>
          <a:xfrm>
            <a:off x="5255511" y="3087927"/>
            <a:ext cx="0" cy="2208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001FEA2-9F86-41B3-AB0A-8E41A417EA48}"/>
              </a:ext>
            </a:extLst>
          </p:cNvPr>
          <p:cNvCxnSpPr/>
          <p:nvPr/>
        </p:nvCxnSpPr>
        <p:spPr>
          <a:xfrm>
            <a:off x="1659751" y="3695702"/>
            <a:ext cx="0" cy="306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0154A729-CAE4-4CB9-AD29-AA07F9DB4C8F}"/>
              </a:ext>
            </a:extLst>
          </p:cNvPr>
          <p:cNvCxnSpPr/>
          <p:nvPr/>
        </p:nvCxnSpPr>
        <p:spPr>
          <a:xfrm>
            <a:off x="2225040" y="3099771"/>
            <a:ext cx="0" cy="208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5EFD3DE-8A94-430D-916F-A2ABF19BAB91}"/>
              </a:ext>
            </a:extLst>
          </p:cNvPr>
          <p:cNvCxnSpPr/>
          <p:nvPr/>
        </p:nvCxnSpPr>
        <p:spPr>
          <a:xfrm>
            <a:off x="2623421" y="3723874"/>
            <a:ext cx="0" cy="268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11A65EE-F7E5-4A80-A48B-9228F1FF7AC0}"/>
              </a:ext>
            </a:extLst>
          </p:cNvPr>
          <p:cNvCxnSpPr>
            <a:cxnSpLocks/>
          </p:cNvCxnSpPr>
          <p:nvPr/>
        </p:nvCxnSpPr>
        <p:spPr>
          <a:xfrm>
            <a:off x="5994468" y="3706441"/>
            <a:ext cx="83603" cy="2958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FF3E2B68-FE09-45EC-8197-6CFD4C09B58C}"/>
              </a:ext>
            </a:extLst>
          </p:cNvPr>
          <p:cNvSpPr/>
          <p:nvPr/>
        </p:nvSpPr>
        <p:spPr>
          <a:xfrm flipH="1">
            <a:off x="104846" y="133744"/>
            <a:ext cx="1993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400" dirty="0">
                <a:latin typeface="Economica" panose="020B0604020202020204" charset="0"/>
              </a:rPr>
              <a:t> </a:t>
            </a:r>
            <a:r>
              <a:rPr lang="en-US" sz="2400" dirty="0">
                <a:latin typeface="Economica" panose="020B0604020202020204" charset="0"/>
              </a:rPr>
              <a:t>Project Flow 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F96888A-5280-2245-DB8C-E3988950C83A}"/>
              </a:ext>
            </a:extLst>
          </p:cNvPr>
          <p:cNvCxnSpPr/>
          <p:nvPr/>
        </p:nvCxnSpPr>
        <p:spPr>
          <a:xfrm flipV="1">
            <a:off x="5036949" y="3355385"/>
            <a:ext cx="0" cy="12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208F7BE-B965-BF80-A15D-481F2047B71B}"/>
              </a:ext>
            </a:extLst>
          </p:cNvPr>
          <p:cNvCxnSpPr>
            <a:cxnSpLocks/>
            <a:endCxn id="65" idx="0"/>
          </p:cNvCxnSpPr>
          <p:nvPr/>
        </p:nvCxnSpPr>
        <p:spPr>
          <a:xfrm>
            <a:off x="5173246" y="3718358"/>
            <a:ext cx="0" cy="284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5F2C7215-F71B-CF9A-8AAE-C5EDFFB8AB9D}"/>
              </a:ext>
            </a:extLst>
          </p:cNvPr>
          <p:cNvSpPr/>
          <p:nvPr/>
        </p:nvSpPr>
        <p:spPr>
          <a:xfrm>
            <a:off x="3010009" y="3323910"/>
            <a:ext cx="1194602" cy="3999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Home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A41F638-B381-6C6A-4E4D-92F4595A2813}"/>
              </a:ext>
            </a:extLst>
          </p:cNvPr>
          <p:cNvCxnSpPr>
            <a:cxnSpLocks/>
          </p:cNvCxnSpPr>
          <p:nvPr/>
        </p:nvCxnSpPr>
        <p:spPr>
          <a:xfrm>
            <a:off x="3456122" y="3094718"/>
            <a:ext cx="0" cy="12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CD2F7E9-8B9E-184A-7BDC-91CAE733C6EC}"/>
              </a:ext>
            </a:extLst>
          </p:cNvPr>
          <p:cNvCxnSpPr/>
          <p:nvPr/>
        </p:nvCxnSpPr>
        <p:spPr>
          <a:xfrm>
            <a:off x="3750590" y="3107054"/>
            <a:ext cx="0" cy="255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830840" y="-288109"/>
            <a:ext cx="749562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Technologies and Tools Used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5064125" y="1376363"/>
            <a:ext cx="4079875" cy="3252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23" name="Content Placeholder 3">
            <a:extLst>
              <a:ext uri="{FF2B5EF4-FFF2-40B4-BE49-F238E27FC236}">
                <a16:creationId xmlns:a16="http://schemas.microsoft.com/office/drawing/2014/main" id="{B68CE7DD-CA2B-7A60-0354-4D9EABF9A3D8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151" y="1540885"/>
            <a:ext cx="2688907" cy="125569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DFB866F-947C-5C97-6BFB-9FFDC0627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8763" y="1604618"/>
            <a:ext cx="1516240" cy="121737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61E46AA-28DB-A4DE-4088-CDACBCD205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16" y="3239547"/>
            <a:ext cx="2498495" cy="11049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18A1F71-A755-B59A-60DA-C1ABD260A9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087" y="2999550"/>
            <a:ext cx="2092960" cy="158496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F2D9DEE-F6EC-B36C-D653-9F590398FD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925" y="2909187"/>
            <a:ext cx="1635079" cy="167532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6C5702C-1B86-7091-B2AE-C09D782B5F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68" y="1630034"/>
            <a:ext cx="2333087" cy="116654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A4E058F-1FFD-E877-E3B4-26137514487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36554" y="3373617"/>
            <a:ext cx="1417632" cy="121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02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0" y="2"/>
            <a:ext cx="9144000" cy="114722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</a:t>
            </a:r>
            <a:r>
              <a:rPr lang="en" b="1" dirty="0"/>
              <a:t>Conclusion</a:t>
            </a:r>
            <a:endParaRPr b="1" dirty="0"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1"/>
          </p:nvPr>
        </p:nvSpPr>
        <p:spPr>
          <a:xfrm>
            <a:off x="0" y="1147226"/>
            <a:ext cx="9144000" cy="415629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endParaRPr lang="e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The Job-hunt app helps the user to 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and apply jobs </a:t>
            </a: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online</a:t>
            </a:r>
            <a:r>
              <a:rPr lang="e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It also helps user to  store the best jobs in wishlist</a:t>
            </a: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 and delete them afterwards. </a:t>
            </a:r>
            <a:endParaRPr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3198330" y="141389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Thank You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4183409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175" y="1336677"/>
            <a:ext cx="2470150" cy="2470150"/>
          </a:xfrm>
          <a:prstGeom prst="rect">
            <a:avLst/>
          </a:prstGeom>
          <a:solidFill>
            <a:schemeClr val="accent3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A5558-DA3F-B812-77D3-BAE7981A8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 </a:t>
            </a:r>
          </a:p>
        </p:txBody>
      </p:sp>
      <p:pic>
        <p:nvPicPr>
          <p:cNvPr id="1026" name="Picture 2" descr="C:\Users\Anand Manas\Desktop\jobsear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910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E1F37-C3A0-A3B9-F30D-41C1989A8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pic>
        <p:nvPicPr>
          <p:cNvPr id="3" name="Google Shape;82;p15" descr="Open Chromebook laptop computer">
            <a:extLst>
              <a:ext uri="{FF2B5EF4-FFF2-40B4-BE49-F238E27FC236}">
                <a16:creationId xmlns:a16="http://schemas.microsoft.com/office/drawing/2014/main" id="{A8519F79-A5FB-B67D-BB4B-AFCF7FA44B9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3344"/>
          <a:stretch/>
        </p:blipFill>
        <p:spPr>
          <a:xfrm>
            <a:off x="4" y="1460501"/>
            <a:ext cx="5005949" cy="3551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84;p15" descr="Portrait-oriented black smaptphone">
            <a:extLst>
              <a:ext uri="{FF2B5EF4-FFF2-40B4-BE49-F238E27FC236}">
                <a16:creationId xmlns:a16="http://schemas.microsoft.com/office/drawing/2014/main" id="{35E9AA5C-EEBF-04EB-3CDE-3F3AD686EF2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19980"/>
          <a:stretch/>
        </p:blipFill>
        <p:spPr>
          <a:xfrm>
            <a:off x="6596901" y="998761"/>
            <a:ext cx="1212945" cy="279648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3F655C-8ADB-490F-A4E2-956333EC2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" y="1723565"/>
            <a:ext cx="3877711" cy="25341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6202CA-938C-4C92-8447-DB790BCD94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7975" y="1231107"/>
            <a:ext cx="1151871" cy="233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62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Outline</a:t>
            </a:r>
            <a:endParaRPr b="1" dirty="0"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5064125" y="827088"/>
            <a:ext cx="4079875" cy="3252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Microservices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Flow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echnology and Tools </a:t>
            </a: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Problem Statement</a:t>
            </a:r>
            <a:endParaRPr sz="3000" dirty="0"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2"/>
          </p:nvPr>
        </p:nvSpPr>
        <p:spPr>
          <a:xfrm>
            <a:off x="4797296" y="1734772"/>
            <a:ext cx="3794515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endParaRPr lang="en-IN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114300" indent="0" algn="just">
              <a:buNone/>
            </a:pPr>
            <a:r>
              <a:rPr lang="en-US" sz="1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</a:t>
            </a:r>
            <a:r>
              <a:rPr lang="en-US" sz="16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r>
              <a:rPr lang="en-US" sz="1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user wanted to search for a job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 online mode using an app.</a:t>
            </a:r>
          </a:p>
          <a:p>
            <a:pPr marL="114300" indent="0" algn="just">
              <a:buNone/>
            </a:pPr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r>
              <a:rPr lang="en-US" sz="1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 should consist of Register page link through which a user can register himself. Upon registration, the user able to login into his account.  </a:t>
            </a:r>
          </a:p>
          <a:p>
            <a:pPr marL="114300" indent="0" algn="just">
              <a:buNone/>
            </a:pPr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r>
              <a:rPr lang="en-US" sz="1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home page should also have options for to edit his profile and changing his password.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AEA02B-F280-3F4C-7D84-AECA064F6C10}"/>
              </a:ext>
            </a:extLst>
          </p:cNvPr>
          <p:cNvSpPr txBox="1"/>
          <p:nvPr/>
        </p:nvSpPr>
        <p:spPr>
          <a:xfrm flipH="1">
            <a:off x="243284" y="2381386"/>
            <a:ext cx="4295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C576E2-A10A-DAC1-FE9E-9AB72A091053}"/>
              </a:ext>
            </a:extLst>
          </p:cNvPr>
          <p:cNvSpPr txBox="1"/>
          <p:nvPr/>
        </p:nvSpPr>
        <p:spPr>
          <a:xfrm>
            <a:off x="4688238" y="2339819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IN" sz="2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endParaRPr lang="en-US" sz="1800" b="1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r>
              <a:rPr lang="en-IN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28478" y="80248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Objective</a:t>
            </a:r>
            <a:r>
              <a:rPr lang="en" sz="3000" dirty="0"/>
              <a:t> </a:t>
            </a:r>
            <a:endParaRPr sz="3000"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55288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Our objective is  </a:t>
            </a:r>
            <a:r>
              <a:rPr lang="en-US" dirty="0">
                <a:solidFill>
                  <a:schemeClr val="bg1"/>
                </a:solidFill>
              </a:rPr>
              <a:t>to provide </a:t>
            </a:r>
            <a:r>
              <a:rPr lang="en" dirty="0">
                <a:solidFill>
                  <a:schemeClr val="bg1"/>
                </a:solidFill>
              </a:rPr>
              <a:t>best user experience to </a:t>
            </a:r>
            <a:r>
              <a:rPr lang="en-US" dirty="0">
                <a:solidFill>
                  <a:schemeClr val="bg1"/>
                </a:solidFill>
              </a:rPr>
              <a:t>X</a:t>
            </a:r>
            <a:r>
              <a:rPr lang="en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so that X can</a:t>
            </a:r>
            <a:r>
              <a:rPr lang="en" dirty="0">
                <a:solidFill>
                  <a:schemeClr val="bg1"/>
                </a:solidFill>
              </a:rPr>
              <a:t> search and apply for a job online.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oervices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5C2A5B7-2200-4E48-8747-275E545EB2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3584989"/>
              </p:ext>
            </p:extLst>
          </p:nvPr>
        </p:nvGraphicFramePr>
        <p:xfrm>
          <a:off x="4572000" y="434340"/>
          <a:ext cx="4572000" cy="3977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12D9A3F7-C147-B2B4-C45D-D9ADC23B3C88}"/>
              </a:ext>
            </a:extLst>
          </p:cNvPr>
          <p:cNvSpPr/>
          <p:nvPr/>
        </p:nvSpPr>
        <p:spPr>
          <a:xfrm>
            <a:off x="-142146" y="2156001"/>
            <a:ext cx="560020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Micro Services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93787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914A1A9B-8ED4-4369-BEF0-A58D3169DBF6}"/>
              </a:ext>
            </a:extLst>
          </p:cNvPr>
          <p:cNvSpPr/>
          <p:nvPr/>
        </p:nvSpPr>
        <p:spPr>
          <a:xfrm>
            <a:off x="216976" y="166357"/>
            <a:ext cx="89508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400" dirty="0">
                <a:latin typeface="Economica" panose="020B0604020202020204" charset="0"/>
              </a:rPr>
              <a:t> </a:t>
            </a:r>
            <a:r>
              <a:rPr lang="en-US" sz="3600" b="1" dirty="0">
                <a:latin typeface="Economica" panose="020B0604020202020204" charset="0"/>
              </a:rPr>
              <a:t>Project Overview </a:t>
            </a:r>
          </a:p>
        </p:txBody>
      </p:sp>
      <p:pic>
        <p:nvPicPr>
          <p:cNvPr id="44" name="Content Placeholder 3">
            <a:extLst>
              <a:ext uri="{FF2B5EF4-FFF2-40B4-BE49-F238E27FC236}">
                <a16:creationId xmlns:a16="http://schemas.microsoft.com/office/drawing/2014/main" id="{BB8DE3D7-F0FF-B358-0EAF-FCC263B8125D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51" y="781908"/>
            <a:ext cx="7103473" cy="416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45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1AE504A-86A7-2A6C-04FA-9F7EF78B4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506" y="148625"/>
            <a:ext cx="8520600" cy="831300"/>
          </a:xfrm>
        </p:spPr>
        <p:txBody>
          <a:bodyPr/>
          <a:lstStyle/>
          <a:p>
            <a:pPr algn="just"/>
            <a:r>
              <a:rPr lang="en-IN" dirty="0"/>
              <a:t>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High Level Architecture Diagram</a:t>
            </a:r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6750526-9752-ACAC-BC83-7B3570F3B7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/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EB9E427-6BC1-BBFD-AEDB-4CB6D69B4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" y="1414283"/>
            <a:ext cx="8703888" cy="346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467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1553</TotalTime>
  <Words>227</Words>
  <Application>Microsoft Office PowerPoint</Application>
  <PresentationFormat>On-screen Show (16:9)</PresentationFormat>
  <Paragraphs>62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Franklin Gothic Medium</vt:lpstr>
      <vt:lpstr>Economica</vt:lpstr>
      <vt:lpstr>Arial</vt:lpstr>
      <vt:lpstr>Franklin Gothic Book</vt:lpstr>
      <vt:lpstr>Calibri</vt:lpstr>
      <vt:lpstr>Times New Roman</vt:lpstr>
      <vt:lpstr>Wingdings 2</vt:lpstr>
      <vt:lpstr>Trek</vt:lpstr>
      <vt:lpstr>Job Hunt App</vt:lpstr>
      <vt:lpstr> </vt:lpstr>
      <vt:lpstr> </vt:lpstr>
      <vt:lpstr>Outline</vt:lpstr>
      <vt:lpstr>Problem Statement</vt:lpstr>
      <vt:lpstr>Objective </vt:lpstr>
      <vt:lpstr>oervices </vt:lpstr>
      <vt:lpstr>PowerPoint Presentation</vt:lpstr>
      <vt:lpstr> High Level Architecture Diagram</vt:lpstr>
      <vt:lpstr>PowerPoint Presentation</vt:lpstr>
      <vt:lpstr>Technologies and Tools Used</vt:lpstr>
      <vt:lpstr>   Conclusion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Tiwari, Shivansh</dc:creator>
  <cp:lastModifiedBy>C VIJI</cp:lastModifiedBy>
  <cp:revision>77</cp:revision>
  <dcterms:modified xsi:type="dcterms:W3CDTF">2022-08-26T12:48:18Z</dcterms:modified>
</cp:coreProperties>
</file>